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4" r:id="rId4"/>
  </p:sldMasterIdLst>
  <p:notesMasterIdLst>
    <p:notesMasterId r:id="rId10"/>
  </p:notesMasterIdLst>
  <p:handoutMasterIdLst>
    <p:handoutMasterId r:id="rId11"/>
  </p:handoutMasterIdLst>
  <p:sldIdLst>
    <p:sldId id="256" r:id="rId5"/>
    <p:sldId id="257" r:id="rId6"/>
    <p:sldId id="258" r:id="rId7"/>
    <p:sldId id="259" r:id="rId8"/>
    <p:sldId id="260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007DBA"/>
    <a:srgbClr val="FFCD00"/>
    <a:srgbClr val="003865"/>
    <a:srgbClr val="58595B"/>
    <a:srgbClr val="13294B"/>
    <a:srgbClr val="FBFBFB"/>
    <a:srgbClr val="008755"/>
    <a:srgbClr val="954F72"/>
    <a:srgbClr val="84BD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00" autoAdjust="0"/>
    <p:restoredTop sz="95564" autoAdjust="0"/>
  </p:normalViewPr>
  <p:slideViewPr>
    <p:cSldViewPr>
      <p:cViewPr varScale="1">
        <p:scale>
          <a:sx n="85" d="100"/>
          <a:sy n="85" d="100"/>
        </p:scale>
        <p:origin x="64" y="105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90" d="100"/>
        <a:sy n="90" d="100"/>
      </p:scale>
      <p:origin x="0" y="0"/>
    </p:cViewPr>
  </p:sorterViewPr>
  <p:notesViewPr>
    <p:cSldViewPr>
      <p:cViewPr varScale="1">
        <p:scale>
          <a:sx n="86" d="100"/>
          <a:sy n="86" d="100"/>
        </p:scale>
        <p:origin x="6278" y="67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459B6707-BAA1-4343-8AD4-F27F2F3AFCE1}"/>
              </a:ext>
            </a:extLst>
          </p:cNvPr>
          <p:cNvSpPr/>
          <p:nvPr/>
        </p:nvSpPr>
        <p:spPr bwMode="ltGray">
          <a:xfrm flipH="1">
            <a:off x="0" y="8801100"/>
            <a:ext cx="6858000" cy="342900"/>
          </a:xfrm>
          <a:prstGeom prst="rect">
            <a:avLst/>
          </a:prstGeom>
          <a:gradFill flip="none" rotWithShape="1">
            <a:gsLst>
              <a:gs pos="17000">
                <a:srgbClr val="0275AF"/>
              </a:gs>
              <a:gs pos="0">
                <a:schemeClr val="accent1">
                  <a:alpha val="84000"/>
                </a:schemeClr>
              </a:gs>
              <a:gs pos="100000">
                <a:schemeClr val="tx2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9D365AE7-1757-4AD1-909B-02002E38C0D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black">
          <a:xfrm>
            <a:off x="5600700" y="8922887"/>
            <a:ext cx="1143000" cy="141089"/>
          </a:xfrm>
          <a:prstGeom prst="rect">
            <a:avLst/>
          </a:prstGeom>
        </p:spPr>
      </p:pic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92FDDBE-E6B0-421A-8DF0-0F993647D0D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114300" y="72641"/>
            <a:ext cx="459232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sz="800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606D027-324D-4253-9E3D-36CB649AB975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5089207" y="72641"/>
            <a:ext cx="1654493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46FEEFC-4A7B-49E1-9DC0-FECF3C53C763}" type="datetime2">
              <a:rPr lang="en-US" sz="800" smtClean="0"/>
              <a:t>Thursday, July 4, 2024</a:t>
            </a:fld>
            <a:endParaRPr lang="en-US" sz="80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78C258F-87C5-4075-B7D9-9B900E7CA8F5}"/>
              </a:ext>
            </a:extLst>
          </p:cNvPr>
          <p:cNvSpPr>
            <a:spLocks noGrp="1"/>
          </p:cNvSpPr>
          <p:nvPr>
            <p:ph type="ftr" sz="quarter" idx="2"/>
          </p:nvPr>
        </p:nvSpPr>
        <p:spPr bwMode="auto">
          <a:xfrm>
            <a:off x="114300" y="8861994"/>
            <a:ext cx="4457700" cy="22111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/>
            </a:lvl1pPr>
          </a:lstStyle>
          <a:p>
            <a:endParaRPr lang="en-US" sz="800" dirty="0">
              <a:solidFill>
                <a:schemeClr val="bg1"/>
              </a:solidFill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6FBF665-413D-42CA-8983-6531D9F9A27D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 bwMode="auto">
          <a:xfrm>
            <a:off x="4791710" y="8861994"/>
            <a:ext cx="782320" cy="22111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/>
            </a:lvl1pPr>
          </a:lstStyle>
          <a:p>
            <a:fld id="{C154BE1A-6C77-48FD-A31A-4C0C45821E81}" type="slidenum">
              <a:rPr lang="en-US" sz="800" smtClean="0">
                <a:solidFill>
                  <a:schemeClr val="bg1"/>
                </a:solidFill>
              </a:rPr>
              <a:t>‹#›</a:t>
            </a:fld>
            <a:r>
              <a:rPr lang="en-US" sz="800" dirty="0">
                <a:solidFill>
                  <a:schemeClr val="bg1"/>
                </a:solidFill>
              </a:rPr>
              <a:t>    |</a:t>
            </a:r>
          </a:p>
        </p:txBody>
      </p:sp>
    </p:spTree>
    <p:extLst>
      <p:ext uri="{BB962C8B-B14F-4D97-AF65-F5344CB8AC3E}">
        <p14:creationId xmlns:p14="http://schemas.microsoft.com/office/powerpoint/2010/main" val="34846050"/>
      </p:ext>
    </p:extLst>
  </p:cSld>
  <p:clrMap bg1="lt1" tx1="dk1" bg2="lt2" tx2="dk2" accent1="accent1" accent2="accent2" accent3="accent3" accent4="accent4" accent5="accent5" accent6="accent6" hlink="hlink" folHlink="folHlink"/>
  <p:hf hdr="0" ftr="0"/>
  <p:extLst>
    <p:ext uri="{56416CCD-93CA-4268-BC5B-53C4BB910035}">
      <p15:sldGuideLst xmlns:p15="http://schemas.microsoft.com/office/powerpoint/2012/main">
        <p15:guide id="2" pos="2160" userDrawn="1">
          <p15:clr>
            <a:srgbClr val="F26B43"/>
          </p15:clr>
        </p15:guide>
        <p15:guide id="3" pos="72" userDrawn="1">
          <p15:clr>
            <a:srgbClr val="F26B43"/>
          </p15:clr>
        </p15:guide>
        <p15:guide id="4" pos="4248" userDrawn="1">
          <p15:clr>
            <a:srgbClr val="F26B43"/>
          </p15:clr>
        </p15:guide>
        <p15:guide id="6" orient="horz" pos="288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7D875AD7-D28E-4EC9-9784-2D66C5164A80}"/>
              </a:ext>
            </a:extLst>
          </p:cNvPr>
          <p:cNvSpPr/>
          <p:nvPr/>
        </p:nvSpPr>
        <p:spPr bwMode="ltGray">
          <a:xfrm flipH="1">
            <a:off x="0" y="8801100"/>
            <a:ext cx="6858000" cy="342900"/>
          </a:xfrm>
          <a:prstGeom prst="rect">
            <a:avLst/>
          </a:prstGeom>
          <a:gradFill flip="none" rotWithShape="1">
            <a:gsLst>
              <a:gs pos="17000">
                <a:srgbClr val="0275AF"/>
              </a:gs>
              <a:gs pos="0">
                <a:schemeClr val="accent1">
                  <a:alpha val="84000"/>
                </a:schemeClr>
              </a:gs>
              <a:gs pos="100000">
                <a:schemeClr val="tx2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8CDDDB2D-C669-4D46-8956-0DA587480E6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black">
          <a:xfrm>
            <a:off x="5562600" y="8922887"/>
            <a:ext cx="1143000" cy="141089"/>
          </a:xfrm>
          <a:prstGeom prst="rect">
            <a:avLst/>
          </a:prstGeom>
        </p:spPr>
      </p:pic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52400" y="80024"/>
            <a:ext cx="47244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8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953000" y="80024"/>
            <a:ext cx="17526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800"/>
            </a:lvl1pPr>
          </a:lstStyle>
          <a:p>
            <a:fld id="{54B96704-F0BE-4A46-8E3F-E967AFABE1D6}" type="datetime2">
              <a:rPr lang="en-US" smtClean="0"/>
              <a:t>Thursday, July 4, 2024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74469" y="762000"/>
            <a:ext cx="4724400" cy="26574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279647" y="3642662"/>
            <a:ext cx="6273553" cy="489173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52400" y="8861994"/>
            <a:ext cx="4267200" cy="22111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572000" y="8861994"/>
            <a:ext cx="954087" cy="22111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bg1"/>
                </a:solidFill>
              </a:defRPr>
            </a:lvl1pPr>
          </a:lstStyle>
          <a:p>
            <a:fld id="{E8CB8A1F-8E97-45DD-8500-F61608029CA4}" type="slidenum">
              <a:rPr lang="en-US" smtClean="0"/>
              <a:pPr/>
              <a:t>‹#›</a:t>
            </a:fld>
            <a:r>
              <a:rPr lang="en-US" dirty="0"/>
              <a:t>    |</a:t>
            </a:r>
          </a:p>
        </p:txBody>
      </p:sp>
    </p:spTree>
    <p:extLst>
      <p:ext uri="{BB962C8B-B14F-4D97-AF65-F5344CB8AC3E}">
        <p14:creationId xmlns:p14="http://schemas.microsoft.com/office/powerpoint/2010/main" val="964493140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  <p:extLst>
    <p:ext uri="{620B2872-D7B9-4A21-9093-7833F8D536E1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  <p15:guide id="3" pos="96" userDrawn="1">
          <p15:clr>
            <a:srgbClr val="F26B43"/>
          </p15:clr>
        </p15:guide>
        <p15:guide id="4" pos="4224" userDrawn="1">
          <p15:clr>
            <a:srgbClr val="F26B43"/>
          </p15:clr>
        </p15:guide>
      </p15:sldGuideLst>
    </p:ext>
  </p:extLst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3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Rectangle">
            <a:extLst>
              <a:ext uri="{FF2B5EF4-FFF2-40B4-BE49-F238E27FC236}">
                <a16:creationId xmlns:a16="http://schemas.microsoft.com/office/drawing/2014/main" id="{69997D1C-0C05-71C7-6EEC-CAD6059A9F0C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 userDrawn="1"/>
        </p:nvSpPr>
        <p:spPr bwMode="ltGray"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2000">
                <a:schemeClr val="accent1">
                  <a:alpha val="85000"/>
                </a:schemeClr>
              </a:gs>
              <a:gs pos="100000">
                <a:schemeClr val="tx2"/>
              </a:gs>
              <a:gs pos="45000">
                <a:schemeClr val="accent2">
                  <a:alpha val="95000"/>
                </a:schemeClr>
              </a:gs>
            </a:gsLst>
            <a:path path="circle">
              <a:fillToRect t="100000" r="100000"/>
            </a:path>
            <a:tileRect l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5" name="Logo">
            <a:extLst>
              <a:ext uri="{FF2B5EF4-FFF2-40B4-BE49-F238E27FC236}">
                <a16:creationId xmlns:a16="http://schemas.microsoft.com/office/drawing/2014/main" id="{535A93D5-10E7-0F55-6F38-886E30CB6D05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black">
          <a:xfrm>
            <a:off x="9377174" y="6212831"/>
            <a:ext cx="2387026" cy="294649"/>
          </a:xfrm>
          <a:prstGeom prst="rect">
            <a:avLst/>
          </a:prstGeom>
        </p:spPr>
      </p:pic>
      <p:cxnSp>
        <p:nvCxnSpPr>
          <p:cNvPr id="74" name="Straight Connector">
            <a:extLst>
              <a:ext uri="{FF2B5EF4-FFF2-40B4-BE49-F238E27FC236}">
                <a16:creationId xmlns:a16="http://schemas.microsoft.com/office/drawing/2014/main" id="{50F6A164-9CE6-63EE-86A9-F994ADBD56C2}"/>
              </a:ext>
            </a:extLst>
          </p:cNvPr>
          <p:cNvCxnSpPr/>
          <p:nvPr userDrawn="1"/>
        </p:nvCxnSpPr>
        <p:spPr bwMode="auto">
          <a:xfrm>
            <a:off x="0" y="1143000"/>
            <a:ext cx="5087257" cy="0"/>
          </a:xfrm>
          <a:prstGeom prst="line">
            <a:avLst/>
          </a:prstGeom>
          <a:ln w="38100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2" name="Subtitle">
            <a:extLst>
              <a:ext uri="{FF2B5EF4-FFF2-40B4-BE49-F238E27FC236}">
                <a16:creationId xmlns:a16="http://schemas.microsoft.com/office/drawing/2014/main" id="{13C97784-566A-086D-99CC-84C2A02D2A2E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 bwMode="auto">
          <a:xfrm>
            <a:off x="387350" y="1371599"/>
            <a:ext cx="11652250" cy="4490709"/>
          </a:xfrm>
        </p:spPr>
        <p:txBody>
          <a:bodyPr>
            <a:noAutofit/>
          </a:bodyPr>
          <a:lstStyle>
            <a:lvl1pPr marL="0" indent="0" algn="l">
              <a:buNone/>
              <a:defRPr sz="2400">
                <a:solidFill>
                  <a:schemeClr val="bg1"/>
                </a:solidFill>
              </a:defRPr>
            </a:lvl1pPr>
            <a:lvl2pPr marL="282575" indent="0">
              <a:buNone/>
              <a:defRPr sz="2800"/>
            </a:lvl2pPr>
            <a:lvl3pPr marL="692150" indent="0">
              <a:buNone/>
              <a:defRPr sz="2800"/>
            </a:lvl3pPr>
            <a:lvl4pPr marL="1028700" indent="0">
              <a:buNone/>
              <a:defRPr sz="2800"/>
            </a:lvl4pPr>
            <a:lvl5pPr marL="1317625" indent="0">
              <a:buNone/>
              <a:defRPr sz="2800"/>
            </a:lvl5pPr>
          </a:lstStyle>
          <a:p>
            <a:pPr lvl="0"/>
            <a:r>
              <a:rPr lang="en-US" dirty="0"/>
              <a:t>Click to edit Master subtitle style</a:t>
            </a:r>
          </a:p>
        </p:txBody>
      </p:sp>
      <p:sp>
        <p:nvSpPr>
          <p:cNvPr id="71" name="Title">
            <a:extLst>
              <a:ext uri="{FF2B5EF4-FFF2-40B4-BE49-F238E27FC236}">
                <a16:creationId xmlns:a16="http://schemas.microsoft.com/office/drawing/2014/main" id="{4CDEF08A-78B0-C77C-0EF9-92532320D19D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387350" y="157571"/>
            <a:ext cx="8305800" cy="833030"/>
          </a:xfrm>
        </p:spPr>
        <p:txBody>
          <a:bodyPr anchor="b">
            <a:noAutofit/>
          </a:bodyPr>
          <a:lstStyle>
            <a:lvl1pPr algn="l">
              <a:lnSpc>
                <a:spcPct val="100000"/>
              </a:lnSpc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36234716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">
            <a:extLst>
              <a:ext uri="{FF2B5EF4-FFF2-40B4-BE49-F238E27FC236}">
                <a16:creationId xmlns:a16="http://schemas.microsoft.com/office/drawing/2014/main" id="{013844AE-B92C-40F9-B4AF-9AAF0F7D15F7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 userDrawn="1"/>
        </p:nvSpPr>
        <p:spPr bwMode="ltGray"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2000">
                <a:schemeClr val="accent1">
                  <a:alpha val="85000"/>
                </a:schemeClr>
              </a:gs>
              <a:gs pos="100000">
                <a:schemeClr val="tx2"/>
              </a:gs>
              <a:gs pos="45000">
                <a:schemeClr val="accent2">
                  <a:alpha val="9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8" name="Logo">
            <a:extLst>
              <a:ext uri="{FF2B5EF4-FFF2-40B4-BE49-F238E27FC236}">
                <a16:creationId xmlns:a16="http://schemas.microsoft.com/office/drawing/2014/main" id="{B8205442-1F94-447B-A11A-1795DFD75792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black">
          <a:xfrm>
            <a:off x="506636" y="508566"/>
            <a:ext cx="2395728" cy="295723"/>
          </a:xfrm>
          <a:prstGeom prst="rect">
            <a:avLst/>
          </a:prstGeom>
        </p:spPr>
      </p:pic>
      <p:cxnSp>
        <p:nvCxnSpPr>
          <p:cNvPr id="7" name="Straight Connector">
            <a:extLst>
              <a:ext uri="{FF2B5EF4-FFF2-40B4-BE49-F238E27FC236}">
                <a16:creationId xmlns:a16="http://schemas.microsoft.com/office/drawing/2014/main" id="{F0C2EF39-8131-4E32-A3BB-6DDC0422BE31}"/>
              </a:ext>
            </a:extLst>
          </p:cNvPr>
          <p:cNvCxnSpPr>
            <a:cxnSpLocks/>
          </p:cNvCxnSpPr>
          <p:nvPr/>
        </p:nvCxnSpPr>
        <p:spPr bwMode="auto">
          <a:xfrm>
            <a:off x="0" y="4731124"/>
            <a:ext cx="5087257" cy="0"/>
          </a:xfrm>
          <a:prstGeom prst="line">
            <a:avLst/>
          </a:prstGeom>
          <a:ln w="38100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Date Placeholder">
            <a:extLst>
              <a:ext uri="{FF2B5EF4-FFF2-40B4-BE49-F238E27FC236}">
                <a16:creationId xmlns:a16="http://schemas.microsoft.com/office/drawing/2014/main" id="{C928E653-EBE9-492F-BAC6-76561F376C3E}"/>
              </a:ext>
            </a:extLst>
          </p:cNvPr>
          <p:cNvSpPr>
            <a:spLocks noGrp="1"/>
          </p:cNvSpPr>
          <p:nvPr>
            <p:ph type="dt" sz="half" idx="10"/>
          </p:nvPr>
        </p:nvSpPr>
        <p:spPr bwMode="auto">
          <a:xfrm>
            <a:off x="419100" y="5418590"/>
            <a:ext cx="3314700" cy="206754"/>
          </a:xfrm>
        </p:spPr>
        <p:txBody>
          <a:bodyPr/>
          <a:lstStyle>
            <a:lvl1pPr algn="l">
              <a:defRPr sz="1000"/>
            </a:lvl1pPr>
          </a:lstStyle>
          <a:p>
            <a:fld id="{4C362BD6-5AC0-4A8B-8663-D94696FD30AE}" type="datetime2">
              <a:rPr lang="en-US" smtClean="0"/>
              <a:t>Thursday, July 4, 2024</a:t>
            </a:fld>
            <a:endParaRPr lang="en-US" dirty="0"/>
          </a:p>
        </p:txBody>
      </p:sp>
      <p:sp>
        <p:nvSpPr>
          <p:cNvPr id="3" name="Subtitle"/>
          <p:cNvSpPr>
            <a:spLocks noGrp="1"/>
          </p:cNvSpPr>
          <p:nvPr>
            <p:ph type="subTitle" idx="1"/>
          </p:nvPr>
        </p:nvSpPr>
        <p:spPr bwMode="auto">
          <a:xfrm>
            <a:off x="419100" y="4956880"/>
            <a:ext cx="7232276" cy="413626"/>
          </a:xfrm>
        </p:spPr>
        <p:txBody>
          <a:bodyPr>
            <a:noAutofit/>
          </a:bodyPr>
          <a:lstStyle>
            <a:lvl1pPr marL="0" indent="0" algn="l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2" name="Title"/>
          <p:cNvSpPr>
            <a:spLocks noGrp="1"/>
          </p:cNvSpPr>
          <p:nvPr>
            <p:ph type="ctrTitle"/>
          </p:nvPr>
        </p:nvSpPr>
        <p:spPr bwMode="auto">
          <a:xfrm>
            <a:off x="419100" y="2335549"/>
            <a:ext cx="7232276" cy="2387600"/>
          </a:xfr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8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1233203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genda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D10511-6C5D-4774-B8C0-969736F596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BD404EAF-1D16-4387-B008-B7209069CD4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19100" y="1295400"/>
            <a:ext cx="11353800" cy="4762500"/>
          </a:xfrm>
        </p:spPr>
        <p:txBody>
          <a:bodyPr>
            <a:normAutofit/>
          </a:bodyPr>
          <a:lstStyle>
            <a:lvl1pPr marL="288925" indent="-288925">
              <a:defRPr sz="1600"/>
            </a:lvl1pPr>
            <a:lvl2pPr marL="631825" indent="-234950">
              <a:defRPr sz="1600"/>
            </a:lvl2pPr>
            <a:lvl3pPr marL="1028700" indent="-222250">
              <a:tabLst/>
              <a:defRPr sz="1400"/>
            </a:lvl3pPr>
            <a:lvl4pPr marL="1431925" indent="-234950">
              <a:defRPr sz="1400"/>
            </a:lvl4pPr>
            <a:lvl5pPr marL="1828800" indent="-222250">
              <a:tabLst/>
              <a:defRPr sz="12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D7F443D-F5B7-EC8A-1640-94F9E56EEFA5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14298C73-C61A-478E-A239-5E10B1DE2EFA}" type="datetime2">
              <a:rPr lang="en-US" smtClean="0"/>
              <a:t>Thursday, July 4, 2024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7225B00-904C-1305-9D36-563B44F29F7C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E338891-94B2-2F97-FFD2-BDC396755AD9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436DF479-7476-4076-86FD-1C41B7E33810}" type="slidenum">
              <a:rPr lang="en-US" smtClean="0"/>
              <a:pPr/>
              <a:t>‹#›</a:t>
            </a:fld>
            <a:r>
              <a:rPr lang="en-US"/>
              <a:t>     │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10203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hank You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">
            <a:extLst>
              <a:ext uri="{FF2B5EF4-FFF2-40B4-BE49-F238E27FC236}">
                <a16:creationId xmlns:a16="http://schemas.microsoft.com/office/drawing/2014/main" id="{4E8B83A9-59AA-43C3-A764-1DFD1D6853F5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 bwMode="ltGray"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16000">
                <a:schemeClr val="accent2">
                  <a:alpha val="80000"/>
                </a:schemeClr>
              </a:gs>
              <a:gs pos="0">
                <a:schemeClr val="accent2">
                  <a:alpha val="75000"/>
                </a:schemeClr>
              </a:gs>
              <a:gs pos="100000">
                <a:schemeClr val="tx2"/>
              </a:gs>
              <a:gs pos="49000">
                <a:schemeClr val="tx2"/>
              </a:gs>
            </a:gsLst>
            <a:path path="circle">
              <a:fillToRect l="100000" b="100000"/>
            </a:path>
            <a:tileRect t="-100000" r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Logo">
            <a:extLst>
              <a:ext uri="{FF2B5EF4-FFF2-40B4-BE49-F238E27FC236}">
                <a16:creationId xmlns:a16="http://schemas.microsoft.com/office/drawing/2014/main" id="{C6FEC394-D5EE-4A6E-97CB-3B377C616916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black">
          <a:xfrm>
            <a:off x="10319004" y="6520911"/>
            <a:ext cx="1453896" cy="179465"/>
          </a:xfrm>
          <a:prstGeom prst="rect">
            <a:avLst/>
          </a:prstGeom>
        </p:spPr>
      </p:pic>
      <p:cxnSp>
        <p:nvCxnSpPr>
          <p:cNvPr id="7" name="Straight Connector">
            <a:extLst>
              <a:ext uri="{FF2B5EF4-FFF2-40B4-BE49-F238E27FC236}">
                <a16:creationId xmlns:a16="http://schemas.microsoft.com/office/drawing/2014/main" id="{64834578-01D9-4134-AE0D-5292C3F36BF2}"/>
              </a:ext>
            </a:extLst>
          </p:cNvPr>
          <p:cNvCxnSpPr/>
          <p:nvPr/>
        </p:nvCxnSpPr>
        <p:spPr bwMode="auto">
          <a:xfrm>
            <a:off x="0" y="5086007"/>
            <a:ext cx="2148840" cy="0"/>
          </a:xfrm>
          <a:prstGeom prst="line">
            <a:avLst/>
          </a:prstGeom>
          <a:ln w="38100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Subtitle">
            <a:extLst>
              <a:ext uri="{FF2B5EF4-FFF2-40B4-BE49-F238E27FC236}">
                <a16:creationId xmlns:a16="http://schemas.microsoft.com/office/drawing/2014/main" id="{87DD015B-5F53-4C1B-99B5-12AF41F5E3E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 bwMode="auto">
          <a:xfrm>
            <a:off x="419100" y="5218008"/>
            <a:ext cx="7277100" cy="64928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bg1"/>
                </a:solidFill>
              </a:defRPr>
            </a:lvl1pPr>
            <a:lvl2pPr marL="282575" indent="0">
              <a:buNone/>
              <a:defRPr>
                <a:solidFill>
                  <a:schemeClr val="bg1"/>
                </a:solidFill>
              </a:defRPr>
            </a:lvl2pPr>
            <a:lvl3pPr marL="692150" indent="0">
              <a:buNone/>
              <a:defRPr>
                <a:solidFill>
                  <a:schemeClr val="bg1"/>
                </a:solidFill>
              </a:defRPr>
            </a:lvl3pPr>
            <a:lvl4pPr marL="1028700" indent="0">
              <a:buNone/>
              <a:defRPr>
                <a:solidFill>
                  <a:schemeClr val="bg1"/>
                </a:solidFill>
              </a:defRPr>
            </a:lvl4pPr>
            <a:lvl5pPr marL="1317625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" name="Title">
            <a:extLst>
              <a:ext uri="{FF2B5EF4-FFF2-40B4-BE49-F238E27FC236}">
                <a16:creationId xmlns:a16="http://schemas.microsoft.com/office/drawing/2014/main" id="{FB3E4981-7324-430B-839C-0AF0C51F1B91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19101" y="3048003"/>
            <a:ext cx="7277099" cy="1970407"/>
          </a:xfrm>
        </p:spPr>
        <p:txBody>
          <a:bodyPr anchor="b">
            <a:noAutofit/>
          </a:bodyPr>
          <a:lstStyle>
            <a:lvl1pPr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55909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hank You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">
            <a:extLst>
              <a:ext uri="{FF2B5EF4-FFF2-40B4-BE49-F238E27FC236}">
                <a16:creationId xmlns:a16="http://schemas.microsoft.com/office/drawing/2014/main" id="{4E8B83A9-59AA-43C3-A764-1DFD1D6853F5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 bwMode="ltGray"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16000">
                <a:schemeClr val="accent2">
                  <a:alpha val="80000"/>
                </a:schemeClr>
              </a:gs>
              <a:gs pos="0">
                <a:schemeClr val="accent2">
                  <a:alpha val="75000"/>
                </a:schemeClr>
              </a:gs>
              <a:gs pos="100000">
                <a:schemeClr val="tx2"/>
              </a:gs>
              <a:gs pos="49000">
                <a:schemeClr val="tx2"/>
              </a:gs>
            </a:gsLst>
            <a:path path="circle">
              <a:fillToRect l="100000" b="100000"/>
            </a:path>
            <a:tileRect t="-100000" r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Logo">
            <a:extLst>
              <a:ext uri="{FF2B5EF4-FFF2-40B4-BE49-F238E27FC236}">
                <a16:creationId xmlns:a16="http://schemas.microsoft.com/office/drawing/2014/main" id="{C6FEC394-D5EE-4A6E-97CB-3B377C616916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black">
          <a:xfrm>
            <a:off x="10319004" y="6520911"/>
            <a:ext cx="1453896" cy="179465"/>
          </a:xfrm>
          <a:prstGeom prst="rect">
            <a:avLst/>
          </a:prstGeom>
        </p:spPr>
      </p:pic>
      <p:cxnSp>
        <p:nvCxnSpPr>
          <p:cNvPr id="7" name="Straight Connector">
            <a:extLst>
              <a:ext uri="{FF2B5EF4-FFF2-40B4-BE49-F238E27FC236}">
                <a16:creationId xmlns:a16="http://schemas.microsoft.com/office/drawing/2014/main" id="{64834578-01D9-4134-AE0D-5292C3F36BF2}"/>
              </a:ext>
            </a:extLst>
          </p:cNvPr>
          <p:cNvCxnSpPr/>
          <p:nvPr/>
        </p:nvCxnSpPr>
        <p:spPr bwMode="auto">
          <a:xfrm>
            <a:off x="0" y="4572000"/>
            <a:ext cx="2148840" cy="0"/>
          </a:xfrm>
          <a:prstGeom prst="line">
            <a:avLst/>
          </a:prstGeom>
          <a:ln w="38100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Contact Info 5">
            <a:extLst>
              <a:ext uri="{FF2B5EF4-FFF2-40B4-BE49-F238E27FC236}">
                <a16:creationId xmlns:a16="http://schemas.microsoft.com/office/drawing/2014/main" id="{D8F36581-5F92-4903-BA9D-A819011E9236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 bwMode="auto">
          <a:xfrm>
            <a:off x="419100" y="5778450"/>
            <a:ext cx="7277100" cy="284397"/>
          </a:xfrm>
        </p:spPr>
        <p:txBody>
          <a:bodyPr anchor="ctr">
            <a:normAutofit/>
          </a:bodyPr>
          <a:lstStyle>
            <a:lvl1pPr marL="0" indent="0">
              <a:buNone/>
              <a:defRPr sz="1600">
                <a:solidFill>
                  <a:schemeClr val="bg1"/>
                </a:solidFill>
              </a:defRPr>
            </a:lvl1pPr>
            <a:lvl2pPr marL="282575" indent="0">
              <a:buNone/>
              <a:defRPr>
                <a:solidFill>
                  <a:schemeClr val="bg1"/>
                </a:solidFill>
              </a:defRPr>
            </a:lvl2pPr>
            <a:lvl3pPr marL="692150" indent="0">
              <a:buNone/>
              <a:defRPr>
                <a:solidFill>
                  <a:schemeClr val="bg1"/>
                </a:solidFill>
              </a:defRPr>
            </a:lvl3pPr>
            <a:lvl4pPr marL="1028700" indent="0">
              <a:buNone/>
              <a:defRPr>
                <a:solidFill>
                  <a:schemeClr val="bg1"/>
                </a:solidFill>
              </a:defRPr>
            </a:lvl4pPr>
            <a:lvl5pPr marL="1317625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Contact info 5</a:t>
            </a:r>
          </a:p>
        </p:txBody>
      </p:sp>
      <p:sp>
        <p:nvSpPr>
          <p:cNvPr id="18" name="Contact Info 4">
            <a:extLst>
              <a:ext uri="{FF2B5EF4-FFF2-40B4-BE49-F238E27FC236}">
                <a16:creationId xmlns:a16="http://schemas.microsoft.com/office/drawing/2014/main" id="{C856191B-A6CB-479B-B87F-71465BAE1043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 bwMode="auto">
          <a:xfrm>
            <a:off x="419100" y="5509838"/>
            <a:ext cx="7277100" cy="284397"/>
          </a:xfrm>
        </p:spPr>
        <p:txBody>
          <a:bodyPr anchor="ctr">
            <a:normAutofit/>
          </a:bodyPr>
          <a:lstStyle>
            <a:lvl1pPr marL="0" indent="0">
              <a:buNone/>
              <a:defRPr sz="1600">
                <a:solidFill>
                  <a:schemeClr val="bg1"/>
                </a:solidFill>
              </a:defRPr>
            </a:lvl1pPr>
            <a:lvl2pPr marL="282575" indent="0">
              <a:buNone/>
              <a:defRPr>
                <a:solidFill>
                  <a:schemeClr val="bg1"/>
                </a:solidFill>
              </a:defRPr>
            </a:lvl2pPr>
            <a:lvl3pPr marL="692150" indent="0">
              <a:buNone/>
              <a:defRPr>
                <a:solidFill>
                  <a:schemeClr val="bg1"/>
                </a:solidFill>
              </a:defRPr>
            </a:lvl3pPr>
            <a:lvl4pPr marL="1028700" indent="0">
              <a:buNone/>
              <a:defRPr>
                <a:solidFill>
                  <a:schemeClr val="bg1"/>
                </a:solidFill>
              </a:defRPr>
            </a:lvl4pPr>
            <a:lvl5pPr marL="1317625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Contact info 4</a:t>
            </a:r>
          </a:p>
        </p:txBody>
      </p:sp>
      <p:sp>
        <p:nvSpPr>
          <p:cNvPr id="17" name="Contact Info 3">
            <a:extLst>
              <a:ext uri="{FF2B5EF4-FFF2-40B4-BE49-F238E27FC236}">
                <a16:creationId xmlns:a16="http://schemas.microsoft.com/office/drawing/2014/main" id="{789F408B-E82D-4BF1-A4D3-985F71C80923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 bwMode="auto">
          <a:xfrm>
            <a:off x="419100" y="5241226"/>
            <a:ext cx="7277100" cy="284397"/>
          </a:xfrm>
        </p:spPr>
        <p:txBody>
          <a:bodyPr anchor="ctr">
            <a:normAutofit/>
          </a:bodyPr>
          <a:lstStyle>
            <a:lvl1pPr marL="0" indent="0">
              <a:buNone/>
              <a:defRPr sz="1600">
                <a:solidFill>
                  <a:schemeClr val="bg1"/>
                </a:solidFill>
              </a:defRPr>
            </a:lvl1pPr>
            <a:lvl2pPr marL="282575" indent="0">
              <a:buNone/>
              <a:defRPr>
                <a:solidFill>
                  <a:schemeClr val="bg1"/>
                </a:solidFill>
              </a:defRPr>
            </a:lvl2pPr>
            <a:lvl3pPr marL="692150" indent="0">
              <a:buNone/>
              <a:defRPr>
                <a:solidFill>
                  <a:schemeClr val="bg1"/>
                </a:solidFill>
              </a:defRPr>
            </a:lvl3pPr>
            <a:lvl4pPr marL="1028700" indent="0">
              <a:buNone/>
              <a:defRPr>
                <a:solidFill>
                  <a:schemeClr val="bg1"/>
                </a:solidFill>
              </a:defRPr>
            </a:lvl4pPr>
            <a:lvl5pPr marL="1317625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Contact info 3</a:t>
            </a:r>
          </a:p>
        </p:txBody>
      </p:sp>
      <p:sp>
        <p:nvSpPr>
          <p:cNvPr id="13" name="Contact Info 2">
            <a:extLst>
              <a:ext uri="{FF2B5EF4-FFF2-40B4-BE49-F238E27FC236}">
                <a16:creationId xmlns:a16="http://schemas.microsoft.com/office/drawing/2014/main" id="{BAE337A4-5982-4375-BE7C-65DA9753ABC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 bwMode="auto">
          <a:xfrm>
            <a:off x="419100" y="4972614"/>
            <a:ext cx="7277100" cy="284397"/>
          </a:xfrm>
        </p:spPr>
        <p:txBody>
          <a:bodyPr anchor="ctr">
            <a:normAutofit/>
          </a:bodyPr>
          <a:lstStyle>
            <a:lvl1pPr marL="0" indent="0">
              <a:buNone/>
              <a:defRPr sz="1600">
                <a:solidFill>
                  <a:schemeClr val="bg1"/>
                </a:solidFill>
              </a:defRPr>
            </a:lvl1pPr>
            <a:lvl2pPr marL="282575" indent="0">
              <a:buNone/>
              <a:defRPr>
                <a:solidFill>
                  <a:schemeClr val="bg1"/>
                </a:solidFill>
              </a:defRPr>
            </a:lvl2pPr>
            <a:lvl3pPr marL="692150" indent="0">
              <a:buNone/>
              <a:defRPr>
                <a:solidFill>
                  <a:schemeClr val="bg1"/>
                </a:solidFill>
              </a:defRPr>
            </a:lvl3pPr>
            <a:lvl4pPr marL="1028700" indent="0">
              <a:buNone/>
              <a:defRPr>
                <a:solidFill>
                  <a:schemeClr val="bg1"/>
                </a:solidFill>
              </a:defRPr>
            </a:lvl4pPr>
            <a:lvl5pPr marL="1317625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Contact info 2</a:t>
            </a:r>
          </a:p>
        </p:txBody>
      </p:sp>
      <p:sp>
        <p:nvSpPr>
          <p:cNvPr id="15" name="Contact Info 1">
            <a:extLst>
              <a:ext uri="{FF2B5EF4-FFF2-40B4-BE49-F238E27FC236}">
                <a16:creationId xmlns:a16="http://schemas.microsoft.com/office/drawing/2014/main" id="{87DD015B-5F53-4C1B-99B5-12AF41F5E3E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 bwMode="auto">
          <a:xfrm>
            <a:off x="419100" y="4724400"/>
            <a:ext cx="7277100" cy="284397"/>
          </a:xfrm>
        </p:spPr>
        <p:txBody>
          <a:bodyPr anchor="ctr">
            <a:normAutofit/>
          </a:bodyPr>
          <a:lstStyle>
            <a:lvl1pPr marL="0" indent="0">
              <a:buNone/>
              <a:defRPr sz="1600">
                <a:solidFill>
                  <a:schemeClr val="bg1"/>
                </a:solidFill>
              </a:defRPr>
            </a:lvl1pPr>
            <a:lvl2pPr marL="282575" indent="0">
              <a:buNone/>
              <a:defRPr>
                <a:solidFill>
                  <a:schemeClr val="bg1"/>
                </a:solidFill>
              </a:defRPr>
            </a:lvl2pPr>
            <a:lvl3pPr marL="692150" indent="0">
              <a:buNone/>
              <a:defRPr>
                <a:solidFill>
                  <a:schemeClr val="bg1"/>
                </a:solidFill>
              </a:defRPr>
            </a:lvl3pPr>
            <a:lvl4pPr marL="1028700" indent="0">
              <a:buNone/>
              <a:defRPr>
                <a:solidFill>
                  <a:schemeClr val="bg1"/>
                </a:solidFill>
              </a:defRPr>
            </a:lvl4pPr>
            <a:lvl5pPr marL="1317625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Contact info 1</a:t>
            </a:r>
          </a:p>
        </p:txBody>
      </p:sp>
      <p:sp>
        <p:nvSpPr>
          <p:cNvPr id="2" name="Title">
            <a:extLst>
              <a:ext uri="{FF2B5EF4-FFF2-40B4-BE49-F238E27FC236}">
                <a16:creationId xmlns:a16="http://schemas.microsoft.com/office/drawing/2014/main" id="{FB3E4981-7324-430B-839C-0AF0C51F1B91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19101" y="2533996"/>
            <a:ext cx="7277099" cy="1970407"/>
          </a:xfrm>
        </p:spPr>
        <p:txBody>
          <a:bodyPr anchor="b">
            <a:noAutofit/>
          </a:bodyPr>
          <a:lstStyle>
            <a:lvl1pPr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54103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">
            <a:extLst>
              <a:ext uri="{FF2B5EF4-FFF2-40B4-BE49-F238E27FC236}">
                <a16:creationId xmlns:a16="http://schemas.microsoft.com/office/drawing/2014/main" id="{D2690B4F-77B6-4286-9B44-519AE7EBFA45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 bwMode="ltGray">
          <a:xfrm flipH="1">
            <a:off x="0" y="6515100"/>
            <a:ext cx="12192000" cy="342900"/>
          </a:xfrm>
          <a:prstGeom prst="rect">
            <a:avLst/>
          </a:prstGeom>
          <a:gradFill flip="none" rotWithShape="1">
            <a:gsLst>
              <a:gs pos="17000">
                <a:srgbClr val="0275AF"/>
              </a:gs>
              <a:gs pos="0">
                <a:schemeClr val="accent1">
                  <a:alpha val="84000"/>
                </a:schemeClr>
              </a:gs>
              <a:gs pos="100000">
                <a:schemeClr val="tx2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Logo">
            <a:extLst>
              <a:ext uri="{FF2B5EF4-FFF2-40B4-BE49-F238E27FC236}">
                <a16:creationId xmlns:a16="http://schemas.microsoft.com/office/drawing/2014/main" id="{653ED0A7-2313-4CC3-8668-DA0445A885FF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black">
          <a:xfrm>
            <a:off x="10629900" y="6636252"/>
            <a:ext cx="1143000" cy="141089"/>
          </a:xfrm>
          <a:prstGeom prst="rect">
            <a:avLst/>
          </a:prstGeom>
        </p:spPr>
      </p:pic>
      <p:sp>
        <p:nvSpPr>
          <p:cNvPr id="6" name="Slide Number Placeholder"/>
          <p:cNvSpPr>
            <a:spLocks noGrp="1"/>
          </p:cNvSpPr>
          <p:nvPr>
            <p:ph type="sldNum" sz="quarter" idx="4"/>
          </p:nvPr>
        </p:nvSpPr>
        <p:spPr bwMode="auto">
          <a:xfrm>
            <a:off x="9995649" y="6580747"/>
            <a:ext cx="612887" cy="20675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bg1"/>
                </a:solidFill>
              </a:defRPr>
            </a:lvl1pPr>
          </a:lstStyle>
          <a:p>
            <a:fld id="{436DF479-7476-4076-86FD-1C41B7E33810}" type="slidenum">
              <a:rPr lang="en-US" smtClean="0"/>
              <a:pPr/>
              <a:t>‹#›</a:t>
            </a:fld>
            <a:r>
              <a:rPr lang="en-US"/>
              <a:t>     │</a:t>
            </a:r>
            <a:endParaRPr lang="en-US" dirty="0"/>
          </a:p>
        </p:txBody>
      </p:sp>
      <p:sp>
        <p:nvSpPr>
          <p:cNvPr id="4" name="Date Placeholder"/>
          <p:cNvSpPr>
            <a:spLocks noGrp="1"/>
          </p:cNvSpPr>
          <p:nvPr>
            <p:ph type="dt" sz="half" idx="2"/>
          </p:nvPr>
        </p:nvSpPr>
        <p:spPr bwMode="auto">
          <a:xfrm>
            <a:off x="8397277" y="6580747"/>
            <a:ext cx="1460755" cy="20675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bg1"/>
                </a:solidFill>
              </a:defRPr>
            </a:lvl1pPr>
          </a:lstStyle>
          <a:p>
            <a:fld id="{D059D0DB-CEB3-4CEE-B31B-221D954110D8}" type="datetime2">
              <a:rPr lang="en-US" smtClean="0"/>
              <a:t>Thursday, July 4, 2024</a:t>
            </a:fld>
            <a:endParaRPr lang="en-US" dirty="0"/>
          </a:p>
        </p:txBody>
      </p:sp>
      <p:sp>
        <p:nvSpPr>
          <p:cNvPr id="5" name="Footer Placeholder"/>
          <p:cNvSpPr>
            <a:spLocks noGrp="1"/>
          </p:cNvSpPr>
          <p:nvPr>
            <p:ph type="ftr" sz="quarter" idx="3"/>
          </p:nvPr>
        </p:nvSpPr>
        <p:spPr bwMode="auto">
          <a:xfrm>
            <a:off x="423599" y="6580747"/>
            <a:ext cx="7836061" cy="20675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3" name="Text Placeholder"/>
          <p:cNvSpPr>
            <a:spLocks noGrp="1"/>
          </p:cNvSpPr>
          <p:nvPr>
            <p:ph type="body" idx="1"/>
          </p:nvPr>
        </p:nvSpPr>
        <p:spPr>
          <a:xfrm>
            <a:off x="419100" y="1295400"/>
            <a:ext cx="11353800" cy="47873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Title Placeholder"/>
          <p:cNvSpPr>
            <a:spLocks noGrp="1"/>
          </p:cNvSpPr>
          <p:nvPr>
            <p:ph type="title"/>
          </p:nvPr>
        </p:nvSpPr>
        <p:spPr>
          <a:xfrm>
            <a:off x="419101" y="381000"/>
            <a:ext cx="11353800" cy="4953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37310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7" r:id="rId1"/>
    <p:sldLayoutId id="2147483765" r:id="rId2"/>
    <p:sldLayoutId id="2147483770" r:id="rId3"/>
    <p:sldLayoutId id="2147483799" r:id="rId4"/>
    <p:sldLayoutId id="2147483800" r:id="rId5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174625" indent="-174625" algn="l" defTabSz="914400" rtl="0" eaLnBrk="1" latinLnBrk="0" hangingPunct="1">
        <a:lnSpc>
          <a:spcPct val="90000"/>
        </a:lnSpc>
        <a:spcBef>
          <a:spcPts val="1000"/>
        </a:spcBef>
        <a:buClr>
          <a:schemeClr val="accent1"/>
        </a:buClr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74625" algn="l" defTabSz="914400" rtl="0" eaLnBrk="1" latinLnBrk="0" hangingPunct="1">
        <a:lnSpc>
          <a:spcPct val="90000"/>
        </a:lnSpc>
        <a:spcBef>
          <a:spcPts val="500"/>
        </a:spcBef>
        <a:buClr>
          <a:schemeClr val="accent1"/>
        </a:buClr>
        <a:buFont typeface="Arial" panose="020B0604020202020204" pitchFamily="34" charset="0"/>
        <a:buChar char="−"/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860425" indent="-168275" algn="l" defTabSz="914400" rtl="0" eaLnBrk="1" latinLnBrk="0" hangingPunct="1">
        <a:lnSpc>
          <a:spcPct val="90000"/>
        </a:lnSpc>
        <a:spcBef>
          <a:spcPts val="500"/>
        </a:spcBef>
        <a:buClr>
          <a:schemeClr val="accent1"/>
        </a:buClr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1203325" indent="-174625" algn="l" defTabSz="914400" rtl="0" eaLnBrk="1" latinLnBrk="0" hangingPunct="1">
        <a:lnSpc>
          <a:spcPct val="90000"/>
        </a:lnSpc>
        <a:spcBef>
          <a:spcPts val="500"/>
        </a:spcBef>
        <a:buClr>
          <a:schemeClr val="accent1"/>
        </a:buClr>
        <a:buFont typeface="Arial" panose="020B0604020202020204" pitchFamily="34" charset="0"/>
        <a:buChar char="−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5900" indent="-168275" algn="l" defTabSz="914400" rtl="0" eaLnBrk="1" latinLnBrk="0" hangingPunct="1">
        <a:lnSpc>
          <a:spcPct val="90000"/>
        </a:lnSpc>
        <a:spcBef>
          <a:spcPts val="500"/>
        </a:spcBef>
        <a:buClr>
          <a:schemeClr val="accent1"/>
        </a:buClr>
        <a:buFont typeface="Arial" panose="020B0604020202020204" pitchFamily="34" charset="0"/>
        <a:buChar char="•"/>
        <a:defRPr sz="1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0" orient="horz" pos="2160" userDrawn="1">
          <p15:clr>
            <a:srgbClr val="F26B43"/>
          </p15:clr>
        </p15:guide>
        <p15:guide id="11" pos="3840" userDrawn="1">
          <p15:clr>
            <a:srgbClr val="F26B43"/>
          </p15:clr>
        </p15:guide>
        <p15:guide id="12" pos="264" userDrawn="1">
          <p15:clr>
            <a:srgbClr val="F26B43"/>
          </p15:clr>
        </p15:guide>
        <p15:guide id="13" pos="7416" userDrawn="1">
          <p15:clr>
            <a:srgbClr val="F26B43"/>
          </p15:clr>
        </p15:guide>
        <p15:guide id="14" orient="horz" pos="240" userDrawn="1">
          <p15:clr>
            <a:srgbClr val="F26B43"/>
          </p15:clr>
        </p15:guide>
        <p15:guide id="15" orient="horz" pos="552" userDrawn="1">
          <p15:clr>
            <a:srgbClr val="F26B43"/>
          </p15:clr>
        </p15:guide>
        <p15:guide id="16" orient="horz" pos="816" userDrawn="1">
          <p15:clr>
            <a:srgbClr val="F26B43"/>
          </p15:clr>
        </p15:guide>
        <p15:guide id="17" orient="horz" pos="4104" userDrawn="1">
          <p15:clr>
            <a:srgbClr val="F26B43"/>
          </p15:clr>
        </p15:guide>
        <p15:guide id="18" orient="horz" pos="3816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CDF0C3B8-E076-4497-9D71-E75C0542677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81000" y="5278583"/>
            <a:ext cx="7232276" cy="413626"/>
          </a:xfrm>
        </p:spPr>
        <p:txBody>
          <a:bodyPr/>
          <a:lstStyle/>
          <a:p>
            <a:r>
              <a:rPr lang="en-US" dirty="0"/>
              <a:t>Neuroradiology CME Case Conference</a:t>
            </a:r>
          </a:p>
          <a:p>
            <a:r>
              <a:rPr lang="en-US" dirty="0"/>
              <a:t>(Date)</a:t>
            </a: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B9F019CA-68E2-54B6-7E4B-E76562E42BD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(title)		</a:t>
            </a:r>
          </a:p>
        </p:txBody>
      </p:sp>
      <p:sp>
        <p:nvSpPr>
          <p:cNvPr id="5" name="Subtitle 2">
            <a:extLst>
              <a:ext uri="{FF2B5EF4-FFF2-40B4-BE49-F238E27FC236}">
                <a16:creationId xmlns:a16="http://schemas.microsoft.com/office/drawing/2014/main" id="{F788BD2C-3951-4F33-ECB6-5115DF80E38D}"/>
              </a:ext>
            </a:extLst>
          </p:cNvPr>
          <p:cNvSpPr txBox="1">
            <a:spLocks/>
          </p:cNvSpPr>
          <p:nvPr/>
        </p:nvSpPr>
        <p:spPr bwMode="auto">
          <a:xfrm>
            <a:off x="381000" y="4869180"/>
            <a:ext cx="7232276" cy="41362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2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(Resident Name)</a:t>
            </a:r>
          </a:p>
        </p:txBody>
      </p:sp>
    </p:spTree>
    <p:extLst>
      <p:ext uri="{BB962C8B-B14F-4D97-AF65-F5344CB8AC3E}">
        <p14:creationId xmlns:p14="http://schemas.microsoft.com/office/powerpoint/2010/main" val="28566273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645B8E41-9EF7-894D-22BA-17380F9FA1B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64FA93D3-33AD-A698-CF5B-AED1665A20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26EDEC4-23E7-6364-A1CE-649CBD205858}"/>
              </a:ext>
            </a:extLst>
          </p:cNvPr>
          <p:cNvSpPr>
            <a:spLocks noGrp="1"/>
          </p:cNvSpPr>
          <p:nvPr>
            <p:ph type="dt" sz="half" idx="4294967295"/>
          </p:nvPr>
        </p:nvSpPr>
        <p:spPr>
          <a:xfrm>
            <a:off x="10731500" y="6580188"/>
            <a:ext cx="1460500" cy="207962"/>
          </a:xfrm>
        </p:spPr>
        <p:txBody>
          <a:bodyPr/>
          <a:lstStyle/>
          <a:p>
            <a:fld id="{8EB24BA4-E8DA-499B-95A6-3ECB097DE034}" type="datetime2">
              <a:rPr lang="en-US" smtClean="0"/>
              <a:t>Thursday, July 4, 2024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28528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645B8E41-9EF7-894D-22BA-17380F9FA1B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64FA93D3-33AD-A698-CF5B-AED1665A20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26EDEC4-23E7-6364-A1CE-649CBD205858}"/>
              </a:ext>
            </a:extLst>
          </p:cNvPr>
          <p:cNvSpPr>
            <a:spLocks noGrp="1"/>
          </p:cNvSpPr>
          <p:nvPr>
            <p:ph type="dt" sz="half" idx="4294967295"/>
          </p:nvPr>
        </p:nvSpPr>
        <p:spPr>
          <a:xfrm>
            <a:off x="10731500" y="6580188"/>
            <a:ext cx="1460500" cy="207962"/>
          </a:xfrm>
        </p:spPr>
        <p:txBody>
          <a:bodyPr/>
          <a:lstStyle/>
          <a:p>
            <a:fld id="{8EB24BA4-E8DA-499B-95A6-3ECB097DE034}" type="datetime2">
              <a:rPr lang="en-US" smtClean="0"/>
              <a:t>Thursday, July 4, 2024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25293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645B8E41-9EF7-894D-22BA-17380F9FA1B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64FA93D3-33AD-A698-CF5B-AED1665A20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26EDEC4-23E7-6364-A1CE-649CBD205858}"/>
              </a:ext>
            </a:extLst>
          </p:cNvPr>
          <p:cNvSpPr>
            <a:spLocks noGrp="1"/>
          </p:cNvSpPr>
          <p:nvPr>
            <p:ph type="dt" sz="half" idx="4294967295"/>
          </p:nvPr>
        </p:nvSpPr>
        <p:spPr>
          <a:xfrm>
            <a:off x="10731500" y="6580188"/>
            <a:ext cx="1460500" cy="207962"/>
          </a:xfrm>
        </p:spPr>
        <p:txBody>
          <a:bodyPr/>
          <a:lstStyle/>
          <a:p>
            <a:fld id="{8EB24BA4-E8DA-499B-95A6-3ECB097DE034}" type="datetime2">
              <a:rPr lang="en-US" smtClean="0"/>
              <a:t>Thursday, July 4, 2024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21863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645B8E41-9EF7-894D-22BA-17380F9FA1B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64FA93D3-33AD-A698-CF5B-AED1665A20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26EDEC4-23E7-6364-A1CE-649CBD205858}"/>
              </a:ext>
            </a:extLst>
          </p:cNvPr>
          <p:cNvSpPr>
            <a:spLocks noGrp="1"/>
          </p:cNvSpPr>
          <p:nvPr>
            <p:ph type="dt" sz="half" idx="4294967295"/>
          </p:nvPr>
        </p:nvSpPr>
        <p:spPr>
          <a:xfrm>
            <a:off x="10731500" y="6580188"/>
            <a:ext cx="1460500" cy="207962"/>
          </a:xfrm>
        </p:spPr>
        <p:txBody>
          <a:bodyPr/>
          <a:lstStyle/>
          <a:p>
            <a:fld id="{8EB24BA4-E8DA-499B-95A6-3ECB097DE034}" type="datetime2">
              <a:rPr lang="en-US" smtClean="0"/>
              <a:t>Thursday, July 4, 2024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8928377"/>
      </p:ext>
    </p:extLst>
  </p:cSld>
  <p:clrMapOvr>
    <a:masterClrMapping/>
  </p:clrMapOvr>
</p:sld>
</file>

<file path=ppt/theme/theme1.xml><?xml version="1.0" encoding="utf-8"?>
<a:theme xmlns:a="http://schemas.openxmlformats.org/drawingml/2006/main" name="UCSD Health Office Theme">
  <a:themeElements>
    <a:clrScheme name="UCSD Health Colors">
      <a:dk1>
        <a:srgbClr val="2C2C2D"/>
      </a:dk1>
      <a:lt1>
        <a:sysClr val="window" lastClr="FFFFFF"/>
      </a:lt1>
      <a:dk2>
        <a:srgbClr val="13294B"/>
      </a:dk2>
      <a:lt2>
        <a:srgbClr val="FFFFFF"/>
      </a:lt2>
      <a:accent1>
        <a:srgbClr val="007DBA"/>
      </a:accent1>
      <a:accent2>
        <a:srgbClr val="003865"/>
      </a:accent2>
      <a:accent3>
        <a:srgbClr val="008755"/>
      </a:accent3>
      <a:accent4>
        <a:srgbClr val="84BD00"/>
      </a:accent4>
      <a:accent5>
        <a:srgbClr val="FFCD00"/>
      </a:accent5>
      <a:accent6>
        <a:srgbClr val="ED8B00"/>
      </a:accent6>
      <a:hlink>
        <a:srgbClr val="007DBA"/>
      </a:hlink>
      <a:folHlink>
        <a:srgbClr val="954F72"/>
      </a:folHlink>
    </a:clrScheme>
    <a:fontScheme name="UCSD Health Font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</a:spPr>
      <a:bodyPr rtlCol="0" anchor="ctr"/>
      <a:lstStyle>
        <a:defPPr algn="ctr">
          <a:defRPr sz="1200" dirty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/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 algn="l">
          <a:defRPr sz="1200" dirty="0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UCSD Health Template_16x9.potx" id="{FE865EDC-5AFD-4995-BC8B-63F98E42D914}" vid="{6F2DD288-58B0-40F3-9CC7-9EA345E5173D}"/>
    </a:ext>
  </a:extLst>
</a:theme>
</file>

<file path=ppt/theme/theme2.xml><?xml version="1.0" encoding="utf-8"?>
<a:theme xmlns:a="http://schemas.openxmlformats.org/drawingml/2006/main" name="Office Theme">
  <a:themeElements>
    <a:clrScheme name="UCSD Health Colors">
      <a:dk1>
        <a:srgbClr val="58595B"/>
      </a:dk1>
      <a:lt1>
        <a:sysClr val="window" lastClr="FFFFFF"/>
      </a:lt1>
      <a:dk2>
        <a:srgbClr val="13294B"/>
      </a:dk2>
      <a:lt2>
        <a:srgbClr val="FFFFFF"/>
      </a:lt2>
      <a:accent1>
        <a:srgbClr val="007DBA"/>
      </a:accent1>
      <a:accent2>
        <a:srgbClr val="003865"/>
      </a:accent2>
      <a:accent3>
        <a:srgbClr val="FFCD00"/>
      </a:accent3>
      <a:accent4>
        <a:srgbClr val="ED8B00"/>
      </a:accent4>
      <a:accent5>
        <a:srgbClr val="008755"/>
      </a:accent5>
      <a:accent6>
        <a:srgbClr val="84BD00"/>
      </a:accent6>
      <a:hlink>
        <a:srgbClr val="007DBA"/>
      </a:hlink>
      <a:folHlink>
        <a:srgbClr val="954F72"/>
      </a:folHlink>
    </a:clrScheme>
    <a:fontScheme name="USCD Health Font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UCSD Health Colors">
      <a:dk1>
        <a:srgbClr val="58595B"/>
      </a:dk1>
      <a:lt1>
        <a:sysClr val="window" lastClr="FFFFFF"/>
      </a:lt1>
      <a:dk2>
        <a:srgbClr val="13294B"/>
      </a:dk2>
      <a:lt2>
        <a:srgbClr val="FFFFFF"/>
      </a:lt2>
      <a:accent1>
        <a:srgbClr val="007DBA"/>
      </a:accent1>
      <a:accent2>
        <a:srgbClr val="003865"/>
      </a:accent2>
      <a:accent3>
        <a:srgbClr val="FFCD00"/>
      </a:accent3>
      <a:accent4>
        <a:srgbClr val="ED8B00"/>
      </a:accent4>
      <a:accent5>
        <a:srgbClr val="008755"/>
      </a:accent5>
      <a:accent6>
        <a:srgbClr val="84BD00"/>
      </a:accent6>
      <a:hlink>
        <a:srgbClr val="007DBA"/>
      </a:hlink>
      <a:folHlink>
        <a:srgbClr val="954F72"/>
      </a:folHlink>
    </a:clrScheme>
    <a:fontScheme name="USCD Health Font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C0ED255D0C1BF47BC6DD42E73D7B1F2" ma:contentTypeVersion="2" ma:contentTypeDescription="Create a new document." ma:contentTypeScope="" ma:versionID="86a160edaec44013e292c271e0e596af">
  <xsd:schema xmlns:xsd="http://www.w3.org/2001/XMLSchema" xmlns:xs="http://www.w3.org/2001/XMLSchema" xmlns:p="http://schemas.microsoft.com/office/2006/metadata/properties" xmlns:ns1="http://schemas.microsoft.com/sharepoint/v3" xmlns:ns2="e48f4567-8595-4c78-bad9-4774f21da389" targetNamespace="http://schemas.microsoft.com/office/2006/metadata/properties" ma:root="true" ma:fieldsID="8c4d8aed12b94d71ac3c48d60a694916" ns1:_="" ns2:_="">
    <xsd:import namespace="http://schemas.microsoft.com/sharepoint/v3"/>
    <xsd:import namespace="e48f4567-8595-4c78-bad9-4774f21da389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  <xsd:element ref="ns2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Scheduling Start Date" ma:description="" ma:hidden="true" ma:internalName="PublishingStartDate">
      <xsd:simpleType>
        <xsd:restriction base="dms:Unknown"/>
      </xsd:simpleType>
    </xsd:element>
    <xsd:element name="PublishingExpirationDate" ma:index="9" nillable="true" ma:displayName="Scheduling End Date" ma:description="" ma:hidden="true" ma:internalName="PublishingExpirationDat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48f4567-8595-4c78-bad9-4774f21da389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E6D2C2A7-B0F5-4875-BC43-4E8BCB30086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e48f4567-8595-4c78-bad9-4774f21da38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CEEA8188-654F-490B-9E1F-9F1AB3168E4D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3D25025C-B072-466D-B7D7-E0ADA8D11286}">
  <ds:schemaRefs>
    <ds:schemaRef ds:uri="http://purl.org/dc/dcmitype/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schemas.microsoft.com/sharepoint/v3"/>
    <ds:schemaRef ds:uri="http://schemas.microsoft.com/office/2006/documentManagement/types"/>
    <ds:schemaRef ds:uri="http://schemas.openxmlformats.org/package/2006/metadata/core-properties"/>
    <ds:schemaRef ds:uri="e48f4567-8595-4c78-bad9-4774f21da389"/>
    <ds:schemaRef ds:uri="http://www.w3.org/XML/1998/namespace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UCSDHealth-PPT-16x9</Template>
  <TotalTime>11</TotalTime>
  <Words>20</Words>
  <Application>Microsoft Office PowerPoint</Application>
  <PresentationFormat>Widescreen</PresentationFormat>
  <Paragraphs>8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7" baseType="lpstr">
      <vt:lpstr>Arial</vt:lpstr>
      <vt:lpstr>UCSD Health Office Theme</vt:lpstr>
      <vt:lpstr>(title)  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ucsdmc-cw-rad</dc:creator>
  <cp:lastModifiedBy>jlmb</cp:lastModifiedBy>
  <cp:revision>4</cp:revision>
  <dcterms:created xsi:type="dcterms:W3CDTF">2024-06-15T17:47:59Z</dcterms:created>
  <dcterms:modified xsi:type="dcterms:W3CDTF">2024-07-04T19:15:12Z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0x0101004C0ED255D0C1BF47BC6DD42E73D7B1F2</vt:lpwstr>
  </property>
</Properties>
</file>